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4" r:id="rId2"/>
    <p:sldId id="265" r:id="rId3"/>
    <p:sldId id="275" r:id="rId4"/>
    <p:sldId id="276" r:id="rId5"/>
    <p:sldId id="277" r:id="rId6"/>
    <p:sldId id="280" r:id="rId7"/>
    <p:sldId id="278" r:id="rId8"/>
    <p:sldId id="281" r:id="rId9"/>
    <p:sldId id="279" r:id="rId10"/>
    <p:sldId id="282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185FF49-DDCB-4374-91D3-98BF66A06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91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273E155-5473-41A9-B920-EFD8A8A14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609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04E1FFD-01CB-4B66-9927-6D443FE26297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EC8E40F-B818-44E1-AD2C-449AFC56E98D}" type="slidenum">
              <a:rPr lang="zh-TW" altLang="en-US" sz="1200"/>
              <a:pPr algn="r" eaLnBrk="1" hangingPunct="1"/>
              <a:t>10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2097884-E48C-4A95-A8B5-E32168AB1807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7B59329-8936-42FE-9C47-4093048455DF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01DD063-54C0-4759-952F-EB9FEB21CA63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C107CB9-FA67-4C63-AE73-D4133BF0AE72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C9484BE-5005-4EB4-86D9-EE581223B6EA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E5BF21F-F025-4E94-A382-A6779A7C9596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4A2CE0E-8CD1-47CF-A892-9C013062384E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5444846-5DF4-4D86-A785-2BC5EEA5BAF5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50349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773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9153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有人已離主別行他途，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有人已溜出羊群保護，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有人已動心貪愛世俗，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sz="2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H266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是我否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？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主，是我否？此言猶如利刃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刺入我心，刺入何等的深；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若有一人要失去主的分，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主，是我否？此言猶如利刃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刺入我心，刺入何等的深；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若有一人要失去主的分，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有人竟把主撇在背後，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有人竟隨從惡人計謀，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有人竟作到聖靈擔憂，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主，是我否？此言猶如利刃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刺入我心，刺入何等的深；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若有一人要失去主的分，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有人竟甘心辜負主恩，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有人竟甘心事奉瑪門，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有人竟甘心罪中下沉，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主，是我否？此言猶如利刃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刺入我心，刺入何等的深；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若有一人要失去主的分，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有人已否認救主耶穌，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有人已使祂蒙受羞辱，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有人已背叛，賣友、賣主，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主，是我否？此言猶如利刃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刺入我心，刺入何等的深；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若有一人要失去主的分，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有人將被提到主面前，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有人將享受安息甘甜，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有人將得著生命冠冕，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主，是我否？主，是我否？</a:t>
            </a:r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2823</TotalTime>
  <Words>478</Words>
  <Application>Microsoft Office PowerPoint</Application>
  <PresentationFormat>On-screen Show (16:9)</PresentationFormat>
  <Paragraphs>60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H266  主，是我否？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116</cp:revision>
  <dcterms:created xsi:type="dcterms:W3CDTF">2001-04-19T19:07:54Z</dcterms:created>
  <dcterms:modified xsi:type="dcterms:W3CDTF">2017-08-05T13:50:00Z</dcterms:modified>
</cp:coreProperties>
</file>